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19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2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475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04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2259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5446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286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30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48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444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1263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8214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95858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04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0042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69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D31F3-A10C-8B45-BB7B-2A82160C5B1D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110C8E-3D43-4943-8880-639F78388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446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C35A08-41F3-AC16-BA4D-031BE9D57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492" y="856137"/>
            <a:ext cx="9144000" cy="2387600"/>
          </a:xfrm>
        </p:spPr>
        <p:txBody>
          <a:bodyPr/>
          <a:lstStyle/>
          <a:p>
            <a:r>
              <a:rPr lang="en-IN" dirty="0"/>
              <a:t>Chapter 3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2C323F1-CFD5-4354-88F9-D893CDE80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3026" y="3614263"/>
            <a:ext cx="9144000" cy="1655762"/>
          </a:xfrm>
        </p:spPr>
        <p:txBody>
          <a:bodyPr>
            <a:normAutofit/>
          </a:bodyPr>
          <a:lstStyle/>
          <a:p>
            <a:r>
              <a:rPr lang="en-IN" sz="4000" b="1" dirty="0"/>
              <a:t>WOMEN AND SOCIAL REFORMS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36263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DEDA5EC-A50E-1A15-CF73-A200051F7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199" y="0"/>
            <a:ext cx="97823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107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88AA72C-48CA-E4F4-D037-755B3BF7D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729" y="0"/>
            <a:ext cx="7793020" cy="6858000"/>
          </a:xfrm>
        </p:spPr>
      </p:pic>
    </p:spTree>
    <p:extLst>
      <p:ext uri="{BB962C8B-B14F-4D97-AF65-F5344CB8AC3E}">
        <p14:creationId xmlns:p14="http://schemas.microsoft.com/office/powerpoint/2010/main" xmlns="" val="265220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4FD5747-092F-0F49-414F-7DB12F85C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430" y="1"/>
            <a:ext cx="8685324" cy="6857999"/>
          </a:xfrm>
        </p:spPr>
      </p:pic>
    </p:spTree>
    <p:extLst>
      <p:ext uri="{BB962C8B-B14F-4D97-AF65-F5344CB8AC3E}">
        <p14:creationId xmlns:p14="http://schemas.microsoft.com/office/powerpoint/2010/main" xmlns="" val="1042008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AF79F2C-32EB-56A6-10C9-663E03162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343" y="0"/>
            <a:ext cx="7853405" cy="6858000"/>
          </a:xfrm>
        </p:spPr>
      </p:pic>
    </p:spTree>
    <p:extLst>
      <p:ext uri="{BB962C8B-B14F-4D97-AF65-F5344CB8AC3E}">
        <p14:creationId xmlns:p14="http://schemas.microsoft.com/office/powerpoint/2010/main" xmlns="" val="136074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6352D70-779D-3769-CC52-49241017B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1" y="0"/>
            <a:ext cx="8368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2196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34580F8-2C71-BC4C-D1E6-98FAD772A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52" y="0"/>
            <a:ext cx="8234444" cy="6858000"/>
          </a:xfrm>
        </p:spPr>
      </p:pic>
    </p:spTree>
    <p:extLst>
      <p:ext uri="{BB962C8B-B14F-4D97-AF65-F5344CB8AC3E}">
        <p14:creationId xmlns:p14="http://schemas.microsoft.com/office/powerpoint/2010/main" xmlns="" val="72937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8B47EC0-BB17-48DF-4334-24358165A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167" y="0"/>
            <a:ext cx="8563770" cy="6858000"/>
          </a:xfrm>
        </p:spPr>
      </p:pic>
    </p:spTree>
    <p:extLst>
      <p:ext uri="{BB962C8B-B14F-4D97-AF65-F5344CB8AC3E}">
        <p14:creationId xmlns:p14="http://schemas.microsoft.com/office/powerpoint/2010/main" xmlns="" val="164458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4F07EA1-2802-6667-D1C1-F9CD3D62E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0"/>
            <a:ext cx="8136693" cy="6858000"/>
          </a:xfrm>
        </p:spPr>
      </p:pic>
    </p:spTree>
    <p:extLst>
      <p:ext uri="{BB962C8B-B14F-4D97-AF65-F5344CB8AC3E}">
        <p14:creationId xmlns:p14="http://schemas.microsoft.com/office/powerpoint/2010/main" xmlns="" val="3933768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289E657-00F0-AB8A-B6E3-9B94AD32F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0"/>
            <a:ext cx="8002222" cy="6857999"/>
          </a:xfrm>
        </p:spPr>
      </p:pic>
    </p:spTree>
    <p:extLst>
      <p:ext uri="{BB962C8B-B14F-4D97-AF65-F5344CB8AC3E}">
        <p14:creationId xmlns:p14="http://schemas.microsoft.com/office/powerpoint/2010/main" xmlns="" val="278249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3B44ED3-528C-FB52-3483-36D7B02C9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156" y="0"/>
            <a:ext cx="8559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7813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243D43B-4C30-A9E7-3643-B8B75B2A5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683" y="0"/>
            <a:ext cx="8570274" cy="6858000"/>
          </a:xfrm>
        </p:spPr>
      </p:pic>
    </p:spTree>
    <p:extLst>
      <p:ext uri="{BB962C8B-B14F-4D97-AF65-F5344CB8AC3E}">
        <p14:creationId xmlns:p14="http://schemas.microsoft.com/office/powerpoint/2010/main" xmlns="" val="455285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02AE417-A440-9D62-46F7-BFFD8B99B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05123" cy="6858000"/>
          </a:xfrm>
        </p:spPr>
      </p:pic>
    </p:spTree>
    <p:extLst>
      <p:ext uri="{BB962C8B-B14F-4D97-AF65-F5344CB8AC3E}">
        <p14:creationId xmlns:p14="http://schemas.microsoft.com/office/powerpoint/2010/main" xmlns="" val="1737795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6</Words>
  <Application>Microsoft Office PowerPoint</Application>
  <PresentationFormat>Custom</PresentationFormat>
  <Paragraphs>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Facet</vt:lpstr>
      <vt:lpstr>Chapter 3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</dc:title>
  <dc:creator>muskan002038@gmail.com</dc:creator>
  <cp:lastModifiedBy>Admin</cp:lastModifiedBy>
  <cp:revision>3</cp:revision>
  <dcterms:created xsi:type="dcterms:W3CDTF">2022-08-07T13:15:11Z</dcterms:created>
  <dcterms:modified xsi:type="dcterms:W3CDTF">2022-08-18T00:14:24Z</dcterms:modified>
</cp:coreProperties>
</file>